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20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50F00-B642-4BC9-A88C-15F7BD986C18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1A37A-F19E-4F44-8F57-90BBFAFF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2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Hotel Booking Analysis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 &amp; Diagram Report | June 2025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114925"/>
            <a:ext cx="257127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Mitali Choudhari</a:t>
            </a:r>
            <a:endParaRPr lang="en-US" sz="2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06923" y="16633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2629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278427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808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Scope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3041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119,390 hotel bookings analyzed.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41658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7974" y="42238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74368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Guest details, preferences, status.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6054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566344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687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18327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Uncover patterns, improve service.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" y="480417"/>
            <a:ext cx="4111228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 Objectives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" y="1256348"/>
            <a:ext cx="436721" cy="436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505" y="1911429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Booking Trends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11505" y="2273141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distribution &amp; seasonality.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" y="2989421"/>
            <a:ext cx="436721" cy="436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505" y="3644503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Cancellations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11505" y="4006215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behavior &amp; implications.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05" y="4722495"/>
            <a:ext cx="436721" cy="436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505" y="5377577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Room Mismatch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11505" y="5739289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 reserved vs. assigned rooms.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5" y="6455569"/>
            <a:ext cx="436721" cy="4367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505" y="7110651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Guest Preferences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11505" y="7472363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meal &amp; channel choices.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951" y="587693"/>
            <a:ext cx="5028724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Insights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47951" y="1643777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7486" y="1695629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442442" y="1717238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Hotel Type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42442" y="2159794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City hotels more bookings.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7951" y="2929176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37486" y="2981027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1442442" y="3002637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Peak Season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42442" y="3445193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July is peak booking month.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7951" y="4214574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37486" y="4266426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1442442" y="4288036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Cancellations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42442" y="4730591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~37% of bookings cancelled.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951" y="5499973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37486" y="5551825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1442442" y="5573435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Meal Plan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42442" y="6015990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'BB' (Bed &amp; Breakfast) preferred.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7951" y="6785372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37486" y="6837224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9"/>
          <p:cNvSpPr/>
          <p:nvPr/>
        </p:nvSpPr>
        <p:spPr>
          <a:xfrm>
            <a:off x="1442442" y="6858833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Room Issues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442442" y="7301389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Frequent reserved vs. assigned mismatch.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814" y="625673"/>
            <a:ext cx="6806684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Strategic Recommendations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5814" y="1635443"/>
            <a:ext cx="227290" cy="1364218"/>
          </a:xfrm>
          <a:prstGeom prst="roundRect">
            <a:avLst>
              <a:gd name="adj" fmla="val 420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50394" y="1862733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Reduce Cancellations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50394" y="2333387"/>
            <a:ext cx="709779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Flexible policies or advance deposits.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6809" y="3170158"/>
            <a:ext cx="227290" cy="1364218"/>
          </a:xfrm>
          <a:prstGeom prst="roundRect">
            <a:avLst>
              <a:gd name="adj" fmla="val 420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91389" y="3397448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Address Room Issues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591389" y="3868103"/>
            <a:ext cx="675679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Investigate assignment problems.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7923" y="4704874"/>
            <a:ext cx="227290" cy="1364218"/>
          </a:xfrm>
          <a:prstGeom prst="roundRect">
            <a:avLst>
              <a:gd name="adj" fmla="val 420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32503" y="4932164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Boost Off-Peak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932503" y="5402818"/>
            <a:ext cx="641568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Promotions during low seasons.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8918" y="6239589"/>
            <a:ext cx="227290" cy="1364218"/>
          </a:xfrm>
          <a:prstGeom prst="roundRect">
            <a:avLst>
              <a:gd name="adj" fmla="val 420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273498" y="6466880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Customize Meals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273498" y="6937534"/>
            <a:ext cx="607468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Match guest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39501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Booking Distribution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20" y="1243950"/>
            <a:ext cx="12396906" cy="6942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City hotels are booked more frequently than resort hotels.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2898"/>
            <a:ext cx="9186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Cancellation Rate &amp; Monthly Trends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15089"/>
            <a:ext cx="6185535" cy="319409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69369" y="583965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3D0B41"/>
          </a:solidFill>
          <a:ln/>
        </p:spPr>
      </p:sp>
      <p:sp>
        <p:nvSpPr>
          <p:cNvPr id="5" name="Text 2"/>
          <p:cNvSpPr/>
          <p:nvPr/>
        </p:nvSpPr>
        <p:spPr>
          <a:xfrm>
            <a:off x="2869644" y="5839658"/>
            <a:ext cx="984647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Cancelled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006691" y="583965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CC2FDA"/>
          </a:solidFill>
          <a:ln/>
        </p:spPr>
      </p:sp>
      <p:sp>
        <p:nvSpPr>
          <p:cNvPr id="7" name="Text 4"/>
          <p:cNvSpPr/>
          <p:nvPr/>
        </p:nvSpPr>
        <p:spPr>
          <a:xfrm>
            <a:off x="4306967" y="5839658"/>
            <a:ext cx="139386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 Cancelled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3481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Approximately 37% of bookings are cancelled.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61" y="2615089"/>
            <a:ext cx="6185535" cy="34638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14761" y="63481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Peak bookings in July and August, showing seasonality.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99642"/>
            <a:ext cx="61869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&amp;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Valuable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reveals insights in operations &amp; behavior.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Insights can boost guest experience &amp; revenue.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Predictive modeling for cancellations &amp; demand.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233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3</cp:revision>
  <dcterms:created xsi:type="dcterms:W3CDTF">2025-06-29T09:49:18Z</dcterms:created>
  <dcterms:modified xsi:type="dcterms:W3CDTF">2025-06-29T14:44:35Z</dcterms:modified>
</cp:coreProperties>
</file>